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82" autoAdjust="0"/>
    <p:restoredTop sz="94660"/>
  </p:normalViewPr>
  <p:slideViewPr>
    <p:cSldViewPr snapToGrid="0">
      <p:cViewPr>
        <p:scale>
          <a:sx n="66" d="100"/>
          <a:sy n="66" d="100"/>
        </p:scale>
        <p:origin x="66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tif>
</file>

<file path=ppt/media/image5.tif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4476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5203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65824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610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5960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49663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6684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45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6420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8010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19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766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768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355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8790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4146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3150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3D3EA7B-0F14-4F4A-9C16-E6AA02D24E81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D8A6CA-C02E-4294-AE52-25470BF0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7471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hyperlink" Target="https://github.com/AlishaJoy/SAR_de-speckling_angstromers/blob/main/kaggle_try.ipynb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ishaJoy/SAR_de-speckling_angstromers/tree/main/GUI_outputs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ishaJoy/SAR_de-speckling_angstromers/blob/main/Results_sar2sar(one).docx" TargetMode="External"/><Relationship Id="rId2" Type="http://schemas.openxmlformats.org/officeDocument/2006/relationships/hyperlink" Target="https://github.com/AlishaJoy/SAR_de-speckling_angstromers/blob/main/Kiran_Copy_of_File1_SAR2SAR_GRD_test.ipynb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4013B-3016-A7FC-2B12-88E5253938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sz="8800" dirty="0"/>
              <a:t>SAR</a:t>
            </a:r>
            <a:br>
              <a:rPr lang="en-IN" dirty="0"/>
            </a:br>
            <a:r>
              <a:rPr lang="en-IN" dirty="0"/>
              <a:t> (SYNTHETIC APERTURE RADAR)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3326E3-2E30-7EFB-8957-B86E523EC6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ALISHA JOY 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5363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D4436-2BFD-F4C4-CAA6-580092916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TASK -1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5974E7-9BA6-10AC-3A42-3F79945B97FD}"/>
              </a:ext>
            </a:extLst>
          </p:cNvPr>
          <p:cNvSpPr txBox="1"/>
          <p:nvPr/>
        </p:nvSpPr>
        <p:spPr>
          <a:xfrm>
            <a:off x="1307467" y="2293927"/>
            <a:ext cx="9509759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endParaRPr lang="en-IN" dirty="0"/>
          </a:p>
          <a:p>
            <a:pPr algn="just"/>
            <a:endParaRPr lang="en-IN" dirty="0"/>
          </a:p>
          <a:p>
            <a:pPr marL="285750" indent="-285750" algn="just">
              <a:buFontTx/>
              <a:buChar char="-"/>
            </a:pPr>
            <a:endParaRPr lang="en-IN" dirty="0"/>
          </a:p>
          <a:p>
            <a:pPr algn="just">
              <a:spcBef>
                <a:spcPts val="900"/>
              </a:spcBef>
              <a:buFont typeface="+mj-lt"/>
              <a:buAutoNum type="arabicPeriod"/>
            </a:pPr>
            <a:r>
              <a:rPr lang="en-IN" dirty="0"/>
              <a:t>Conceptual Understanding:	Gained a comprehensive understanding of radar imaging, speckles, and image properties through extensive review of research papers and references.</a:t>
            </a:r>
          </a:p>
          <a:p>
            <a:pPr algn="just">
              <a:spcBef>
                <a:spcPts val="900"/>
              </a:spcBef>
              <a:buFont typeface="+mj-lt"/>
              <a:buAutoNum type="arabicPeriod"/>
            </a:pPr>
            <a:r>
              <a:rPr lang="en-IN" dirty="0"/>
              <a:t>Implementation: 	Initiated the implementation phase by applying various filters for </a:t>
            </a:r>
            <a:r>
              <a:rPr lang="en-IN" dirty="0" err="1"/>
              <a:t>despeckling</a:t>
            </a:r>
            <a:r>
              <a:rPr lang="en-IN" dirty="0"/>
              <a:t> radar images.</a:t>
            </a:r>
          </a:p>
          <a:p>
            <a:pPr algn="just">
              <a:spcBef>
                <a:spcPts val="900"/>
              </a:spcBef>
              <a:buFont typeface="+mj-lt"/>
              <a:buAutoNum type="arabicPeriod"/>
            </a:pPr>
            <a:r>
              <a:rPr lang="en-IN" dirty="0"/>
              <a:t>Data Acquisition:	Derived Synthetic Aperture Radar (SAR) images from the Copernicus website.</a:t>
            </a:r>
          </a:p>
          <a:p>
            <a:pPr algn="just">
              <a:spcBef>
                <a:spcPts val="900"/>
              </a:spcBef>
              <a:buFont typeface="+mj-lt"/>
              <a:buAutoNum type="arabicPeriod"/>
            </a:pPr>
            <a:r>
              <a:rPr lang="en-IN" dirty="0"/>
              <a:t>Data Processing:	Processed the SAR images using the SNAP software, converting them into multiple formats for analysis.</a:t>
            </a:r>
          </a:p>
          <a:p>
            <a:pPr marL="285750" indent="-285750" algn="just">
              <a:buFontTx/>
              <a:buChar char="-"/>
            </a:pPr>
            <a:endParaRPr lang="en-IN" dirty="0"/>
          </a:p>
          <a:p>
            <a:pPr algn="just"/>
            <a:r>
              <a:rPr lang="en-IN" dirty="0"/>
              <a:t>OUTPUTS : </a:t>
            </a:r>
          </a:p>
          <a:p>
            <a:pPr algn="just"/>
            <a:r>
              <a:rPr lang="en-IN" dirty="0" err="1">
                <a:hlinkClick r:id="rId2"/>
              </a:rPr>
              <a:t>SAR_de-speckling_angstromers</a:t>
            </a:r>
            <a:r>
              <a:rPr lang="en-IN" dirty="0">
                <a:hlinkClick r:id="rId2"/>
              </a:rPr>
              <a:t>/</a:t>
            </a:r>
            <a:r>
              <a:rPr lang="en-IN" dirty="0" err="1">
                <a:hlinkClick r:id="rId2"/>
              </a:rPr>
              <a:t>kaggle_try.ipynb</a:t>
            </a:r>
            <a:r>
              <a:rPr lang="en-IN" dirty="0">
                <a:hlinkClick r:id="rId2"/>
              </a:rPr>
              <a:t> at main · </a:t>
            </a:r>
            <a:r>
              <a:rPr lang="en-IN" dirty="0" err="1">
                <a:hlinkClick r:id="rId2"/>
              </a:rPr>
              <a:t>AlishaJoy</a:t>
            </a:r>
            <a:r>
              <a:rPr lang="en-IN" dirty="0">
                <a:hlinkClick r:id="rId2"/>
              </a:rPr>
              <a:t>/</a:t>
            </a:r>
            <a:r>
              <a:rPr lang="en-IN" dirty="0" err="1">
                <a:hlinkClick r:id="rId2"/>
              </a:rPr>
              <a:t>SAR_de-speckling_angstromers</a:t>
            </a:r>
            <a:endParaRPr lang="en-IN" dirty="0"/>
          </a:p>
          <a:p>
            <a:pPr algn="just"/>
            <a:endParaRPr lang="en-IN" dirty="0"/>
          </a:p>
          <a:p>
            <a:pPr algn="just"/>
            <a:endParaRPr lang="en-IN" dirty="0"/>
          </a:p>
          <a:p>
            <a:pPr marL="285750" indent="-285750" algn="just">
              <a:buFontTx/>
              <a:buChar char="-"/>
            </a:pPr>
            <a:endParaRPr lang="en-IN" dirty="0"/>
          </a:p>
          <a:p>
            <a:pPr marL="285750" indent="-285750" algn="just">
              <a:buFontTx/>
              <a:buChar char="-"/>
            </a:pPr>
            <a:endParaRPr lang="en-IN" dirty="0"/>
          </a:p>
          <a:p>
            <a:pPr marL="285750" indent="-285750" algn="just">
              <a:buFontTx/>
              <a:buChar char="-"/>
            </a:pPr>
            <a:endParaRPr lang="en-IN" dirty="0"/>
          </a:p>
          <a:p>
            <a:pPr marL="285750" indent="-285750" algn="just">
              <a:buFontTx/>
              <a:buChar char="-"/>
            </a:pP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B40E3A-382B-8EEC-2F80-CB340D8D38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989" y="302117"/>
            <a:ext cx="3869568" cy="29095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012CFE-59FD-26E5-A647-5B3B39A069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3008" y="186003"/>
            <a:ext cx="3869568" cy="288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532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F2F41B5-2389-A84F-020E-2F48877345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87" y="1248229"/>
            <a:ext cx="10283426" cy="52934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503AE14-5996-760F-EFF1-AA2CB26A7690}"/>
              </a:ext>
            </a:extLst>
          </p:cNvPr>
          <p:cNvSpPr txBox="1"/>
          <p:nvPr/>
        </p:nvSpPr>
        <p:spPr>
          <a:xfrm>
            <a:off x="1611086" y="609600"/>
            <a:ext cx="921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err="1">
                <a:hlinkClick r:id="rId3"/>
              </a:rPr>
              <a:t>SAR_de-speckling_angstromers</a:t>
            </a:r>
            <a:r>
              <a:rPr lang="en-IN" dirty="0">
                <a:hlinkClick r:id="rId3"/>
              </a:rPr>
              <a:t>/</a:t>
            </a:r>
            <a:r>
              <a:rPr lang="en-IN" dirty="0" err="1">
                <a:hlinkClick r:id="rId3"/>
              </a:rPr>
              <a:t>GUI_outputs</a:t>
            </a:r>
            <a:r>
              <a:rPr lang="en-IN" dirty="0">
                <a:hlinkClick r:id="rId3"/>
              </a:rPr>
              <a:t> at main · </a:t>
            </a:r>
            <a:r>
              <a:rPr lang="en-IN" dirty="0" err="1">
                <a:hlinkClick r:id="rId3"/>
              </a:rPr>
              <a:t>AlishaJoy</a:t>
            </a:r>
            <a:r>
              <a:rPr lang="en-IN" dirty="0">
                <a:hlinkClick r:id="rId3"/>
              </a:rPr>
              <a:t>/</a:t>
            </a:r>
            <a:r>
              <a:rPr lang="en-IN" dirty="0" err="1">
                <a:hlinkClick r:id="rId3"/>
              </a:rPr>
              <a:t>SAR_de-speckling_angstromers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1478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56DE5-8E61-B9AF-065A-DC2AFD28E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TASK – 2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B229BC-00B5-2210-1FE4-C86583454AA6}"/>
              </a:ext>
            </a:extLst>
          </p:cNvPr>
          <p:cNvSpPr txBox="1"/>
          <p:nvPr/>
        </p:nvSpPr>
        <p:spPr>
          <a:xfrm>
            <a:off x="885036" y="4879220"/>
            <a:ext cx="114666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>
                <a:hlinkClick r:id="rId2"/>
              </a:rPr>
              <a:t>SAR_de-speckling_angstromers</a:t>
            </a:r>
            <a:r>
              <a:rPr lang="en-IN" dirty="0">
                <a:hlinkClick r:id="rId2"/>
              </a:rPr>
              <a:t>/Kiran_Copy_of_File1_SAR2SAR_GRD_test.ipynb at main · </a:t>
            </a:r>
            <a:r>
              <a:rPr lang="en-IN" dirty="0" err="1">
                <a:hlinkClick r:id="rId2"/>
              </a:rPr>
              <a:t>AlishaJoy</a:t>
            </a:r>
            <a:r>
              <a:rPr lang="en-IN" dirty="0">
                <a:hlinkClick r:id="rId2"/>
              </a:rPr>
              <a:t>/</a:t>
            </a:r>
            <a:r>
              <a:rPr lang="en-IN" dirty="0" err="1">
                <a:hlinkClick r:id="rId2"/>
              </a:rPr>
              <a:t>SAR_de-speckling_angstromers</a:t>
            </a:r>
            <a:endParaRPr lang="en-IN" dirty="0"/>
          </a:p>
          <a:p>
            <a:endParaRPr lang="en-IN" dirty="0">
              <a:hlinkClick r:id="rId3"/>
            </a:endParaRPr>
          </a:p>
          <a:p>
            <a:r>
              <a:rPr lang="en-IN" dirty="0" err="1">
                <a:hlinkClick r:id="rId3"/>
              </a:rPr>
              <a:t>SAR_de-speckling_angstromers</a:t>
            </a:r>
            <a:r>
              <a:rPr lang="en-IN" dirty="0">
                <a:hlinkClick r:id="rId3"/>
              </a:rPr>
              <a:t>/Results_sar2sar(one).docx at main · </a:t>
            </a:r>
            <a:r>
              <a:rPr lang="en-IN" dirty="0" err="1">
                <a:hlinkClick r:id="rId3"/>
              </a:rPr>
              <a:t>AlishaJoy</a:t>
            </a:r>
            <a:r>
              <a:rPr lang="en-IN" dirty="0">
                <a:hlinkClick r:id="rId3"/>
              </a:rPr>
              <a:t>/</a:t>
            </a:r>
            <a:r>
              <a:rPr lang="en-IN" dirty="0" err="1">
                <a:hlinkClick r:id="rId3"/>
              </a:rPr>
              <a:t>SAR_de-speckling_angstromers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CBAE89-D136-E30E-5959-4AD4507F539D}"/>
              </a:ext>
            </a:extLst>
          </p:cNvPr>
          <p:cNvSpPr txBox="1"/>
          <p:nvPr/>
        </p:nvSpPr>
        <p:spPr>
          <a:xfrm>
            <a:off x="885036" y="2065867"/>
            <a:ext cx="1036353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900"/>
              </a:spcBef>
              <a:buFont typeface="+mj-lt"/>
              <a:buAutoNum type="arabicPeriod"/>
            </a:pPr>
            <a:r>
              <a:rPr lang="en-IN" b="1" i="0" dirty="0">
                <a:effectLst/>
                <a:latin typeface="-apple-system"/>
              </a:rPr>
              <a:t> Foundational Knowledge:</a:t>
            </a:r>
            <a:r>
              <a:rPr lang="en-IN" dirty="0">
                <a:latin typeface="-apple-system"/>
              </a:rPr>
              <a:t> </a:t>
            </a:r>
            <a:r>
              <a:rPr lang="en-IN" b="0" i="0" dirty="0">
                <a:effectLst/>
                <a:latin typeface="-apple-system"/>
              </a:rPr>
              <a:t>Acquired a thorough understanding of the basics of image processing.</a:t>
            </a:r>
          </a:p>
          <a:p>
            <a:pPr algn="just">
              <a:spcBef>
                <a:spcPts val="900"/>
              </a:spcBef>
              <a:buFont typeface="+mj-lt"/>
              <a:buAutoNum type="arabicPeriod"/>
            </a:pPr>
            <a:r>
              <a:rPr lang="en-IN" b="1" i="0" dirty="0">
                <a:effectLst/>
                <a:latin typeface="-apple-system"/>
              </a:rPr>
              <a:t> Research Implementation:</a:t>
            </a:r>
            <a:r>
              <a:rPr lang="en-IN" dirty="0">
                <a:latin typeface="-apple-system"/>
              </a:rPr>
              <a:t> </a:t>
            </a:r>
            <a:r>
              <a:rPr lang="en-IN" b="0" i="0" dirty="0">
                <a:effectLst/>
                <a:latin typeface="-apple-system"/>
              </a:rPr>
              <a:t>Tasked with implementing the SAR2SAR semi-supervised algorithm for </a:t>
            </a:r>
            <a:r>
              <a:rPr lang="en-IN" b="0" i="0" dirty="0" err="1">
                <a:effectLst/>
                <a:latin typeface="-apple-system"/>
              </a:rPr>
              <a:t>despeckling</a:t>
            </a:r>
            <a:r>
              <a:rPr lang="en-IN" b="0" i="0" dirty="0">
                <a:effectLst/>
                <a:latin typeface="-apple-system"/>
              </a:rPr>
              <a:t>, as detailed in a specific research paper.</a:t>
            </a:r>
          </a:p>
          <a:p>
            <a:pPr algn="just">
              <a:spcBef>
                <a:spcPts val="900"/>
              </a:spcBef>
              <a:buFont typeface="+mj-lt"/>
              <a:buAutoNum type="arabicPeriod"/>
            </a:pPr>
            <a:r>
              <a:rPr lang="en-IN" b="1" i="0" dirty="0">
                <a:effectLst/>
                <a:latin typeface="-apple-system"/>
              </a:rPr>
              <a:t> Algorithm Efficiency:</a:t>
            </a:r>
            <a:r>
              <a:rPr lang="en-IN" dirty="0">
                <a:latin typeface="-apple-system"/>
              </a:rPr>
              <a:t> </a:t>
            </a:r>
            <a:r>
              <a:rPr lang="en-IN" b="0" i="0" dirty="0">
                <a:effectLst/>
                <a:latin typeface="-apple-system"/>
              </a:rPr>
              <a:t>Demonstrated that </a:t>
            </a:r>
            <a:r>
              <a:rPr lang="en-IN" b="0" i="0" dirty="0" err="1">
                <a:effectLst/>
                <a:latin typeface="-apple-system"/>
              </a:rPr>
              <a:t>despeckling</a:t>
            </a:r>
            <a:r>
              <a:rPr lang="en-IN" b="0" i="0" dirty="0">
                <a:effectLst/>
                <a:latin typeface="-apple-system"/>
              </a:rPr>
              <a:t> using the SAR2SAR algorithm is more refined and efficient compared to other methods.</a:t>
            </a:r>
          </a:p>
          <a:p>
            <a:pPr algn="just">
              <a:spcBef>
                <a:spcPts val="900"/>
              </a:spcBef>
              <a:buFont typeface="+mj-lt"/>
              <a:buAutoNum type="arabicPeriod"/>
            </a:pPr>
            <a:r>
              <a:rPr lang="en-IN" b="1" i="0" dirty="0">
                <a:effectLst/>
                <a:latin typeface="-apple-system"/>
              </a:rPr>
              <a:t> Validation:</a:t>
            </a:r>
            <a:r>
              <a:rPr lang="en-IN" dirty="0">
                <a:latin typeface="-apple-system"/>
              </a:rPr>
              <a:t> </a:t>
            </a:r>
            <a:r>
              <a:rPr lang="en-IN" b="0" i="0" dirty="0">
                <a:effectLst/>
                <a:latin typeface="-apple-system"/>
              </a:rPr>
              <a:t>Utilized image metrics code to validate the efficiency of the </a:t>
            </a:r>
            <a:r>
              <a:rPr lang="en-IN" b="0" i="0" dirty="0" err="1">
                <a:effectLst/>
                <a:latin typeface="-apple-system"/>
              </a:rPr>
              <a:t>despeckling</a:t>
            </a:r>
            <a:r>
              <a:rPr lang="en-IN" b="0" i="0" dirty="0">
                <a:effectLst/>
                <a:latin typeface="-apple-system"/>
              </a:rPr>
              <a:t> process.</a:t>
            </a:r>
            <a:endParaRPr lang="en-IN" dirty="0">
              <a:latin typeface="-apple-system"/>
            </a:endParaRPr>
          </a:p>
          <a:p>
            <a:pPr algn="just">
              <a:spcBef>
                <a:spcPts val="900"/>
              </a:spcBef>
            </a:pPr>
            <a:r>
              <a:rPr lang="en-IN" dirty="0">
                <a:latin typeface="-apple-system"/>
              </a:rPr>
              <a:t>Currently I am still working on the same with other type of SAR image inputs .</a:t>
            </a:r>
          </a:p>
        </p:txBody>
      </p:sp>
    </p:spTree>
    <p:extLst>
      <p:ext uri="{BB962C8B-B14F-4D97-AF65-F5344CB8AC3E}">
        <p14:creationId xmlns:p14="http://schemas.microsoft.com/office/powerpoint/2010/main" val="1576482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0F58A-9D24-8EAD-06E2-2A065F7B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D3165C-09F3-1980-3D0A-93F5AB7E35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238" t="32584" r="23571" b="16598"/>
          <a:stretch/>
        </p:blipFill>
        <p:spPr>
          <a:xfrm>
            <a:off x="1157817" y="736010"/>
            <a:ext cx="9876365" cy="551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263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153</TotalTime>
  <Words>283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-apple-system</vt:lpstr>
      <vt:lpstr>Arial</vt:lpstr>
      <vt:lpstr>Calibri</vt:lpstr>
      <vt:lpstr>Calibri Light</vt:lpstr>
      <vt:lpstr>Celestial</vt:lpstr>
      <vt:lpstr>SAR  (SYNTHETIC APERTURE RADAR)</vt:lpstr>
      <vt:lpstr>TASK -1 </vt:lpstr>
      <vt:lpstr>PowerPoint Presentation</vt:lpstr>
      <vt:lpstr>TASK – 2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reshma joy</dc:creator>
  <cp:lastModifiedBy>reshma joy</cp:lastModifiedBy>
  <cp:revision>5</cp:revision>
  <dcterms:created xsi:type="dcterms:W3CDTF">2024-11-05T09:17:41Z</dcterms:created>
  <dcterms:modified xsi:type="dcterms:W3CDTF">2024-11-05T15:54:43Z</dcterms:modified>
</cp:coreProperties>
</file>

<file path=docProps/thumbnail.jpeg>
</file>